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4A71-37E2-4592-B2B8-D5895287463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EFDB-ADCD-4304-9749-BA8DA51C0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19359-E307-4072-9A78-DCDFE09118EE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BF26-05D6-4C27-BDAE-A1491051A225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D7BA-2D33-425B-BAAC-B354BCE5F31D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DF7711-D12D-482F-89F5-6EDA7646108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F2E2EB-8440-4777-A930-03DC37335C40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FEF-6272-4EB7-9B30-174B98CCA497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34B0-62E5-4659-BD21-BDAEFFA38FC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1AD397-F6C6-44C9-A20D-E4869D6821D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3757-9341-4BF2-840B-81023DDA1BE9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DF7111-0A0D-4C12-A4D1-F3A7F611D1B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7E7C73-27DC-4638-8B19-ADCC5FF92992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5F9762-1AC5-4479-92E5-436B6512A483}" type="datetime1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15C7FC-0BC7-40EB-AFE7-9F6E566B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 spokes="8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3200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VIDHYADEEP INSTITUE OF MANAGEMENT &amp; TECHNOLOGY,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KIM.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ELECTRICAL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DEPARTMENT</a:t>
            </a:r>
            <a:b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28600" y="4572000"/>
            <a:ext cx="84582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Guided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mr.</a:t>
            </a:r>
            <a:r>
              <a:rPr kumimoji="0" lang="en-US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vicky</a:t>
            </a:r>
            <a:r>
              <a:rPr kumimoji="0" lang="en-US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paperwala</a:t>
            </a:r>
            <a:endParaRPr kumimoji="0" lang="en-US" sz="40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28600" y="3200400"/>
            <a:ext cx="84582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Single Phase </a:t>
            </a:r>
          </a:p>
          <a:p>
            <a:pPr lvl="0" algn="ctr">
              <a:spcBef>
                <a:spcPct val="0"/>
              </a:spcBef>
            </a:pP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Domestic Wiring</a:t>
            </a:r>
            <a:endParaRPr kumimoji="0" lang="en-US" sz="40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ONE LAMP CONTROLLED BY ONE SWITCH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I:\fenilpatel\Document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019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TWO LAMPS CONTROLLED BY TWO SWITCHES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I:\fenilpatel\Document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239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WHEN ONE LAMP ON SECOND LAMP CAN BE CONTROLLED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 descr="I:\fenilpatel\Document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467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ONE LAMP CONTROLLED FROM TWO PLACES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 descr="I:\fenilpatel\Document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7543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BED ROOM LIDHTING CIRCUIT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 descr="I:\fenilpatel\Document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467600" cy="44957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CORRIDOOR LIGHTING DIAGRAM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 descr="I:\fenilpatel\Document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74676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MASTER ON CONTROL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 descr="I:\fenilpatel\Document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4676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ASSUMPTION DIAGRAM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 descr="I:\fenilpatel\Document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6200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OVERHEAD SERVICE LINE CONNECTION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E:\fenilpatel\Document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WIRING DIAGRAM OF HOUSE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sai\Desktop\electrical-wiring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PREPARED BY:- 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457200" y="990600"/>
          <a:ext cx="7467600" cy="4820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ENROLLNMENT NO.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</a:t>
                      </a:r>
                      <a:r>
                        <a:rPr lang="en-US" dirty="0" err="1" smtClean="0"/>
                        <a:t>Fenil</a:t>
                      </a:r>
                      <a:r>
                        <a:rPr lang="en-US" dirty="0" smtClean="0"/>
                        <a:t> P.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</a:t>
                      </a:r>
                      <a:r>
                        <a:rPr lang="en-US" dirty="0" err="1" smtClean="0"/>
                        <a:t>Mohit</a:t>
                      </a:r>
                      <a:r>
                        <a:rPr lang="en-US" baseline="0" dirty="0" smtClean="0"/>
                        <a:t> D.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Akshay</a:t>
                      </a:r>
                      <a:r>
                        <a:rPr lang="en-US" baseline="0" dirty="0" smtClean="0"/>
                        <a:t> P.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Jwalin</a:t>
                      </a:r>
                      <a:r>
                        <a:rPr lang="en-US" baseline="0" dirty="0" smtClean="0"/>
                        <a:t> M.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Morkar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Nirav</a:t>
                      </a:r>
                      <a:r>
                        <a:rPr lang="en-US" dirty="0" smtClean="0"/>
                        <a:t> M.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Milan J.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</a:t>
                      </a:r>
                      <a:r>
                        <a:rPr lang="en-US" dirty="0" err="1" smtClean="0"/>
                        <a:t>Dishant</a:t>
                      </a:r>
                      <a:r>
                        <a:rPr lang="en-US" dirty="0" smtClean="0"/>
                        <a:t> R.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</a:t>
                      </a:r>
                      <a:r>
                        <a:rPr lang="en-US" dirty="0" err="1" smtClean="0"/>
                        <a:t>Sagar</a:t>
                      </a:r>
                      <a:r>
                        <a:rPr lang="en-US" dirty="0" smtClean="0"/>
                        <a:t> P.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</a:t>
                      </a:r>
                      <a:r>
                        <a:rPr lang="en-US" dirty="0" err="1" smtClean="0"/>
                        <a:t>Ashish</a:t>
                      </a:r>
                      <a:r>
                        <a:rPr lang="en-US" dirty="0" smtClean="0"/>
                        <a:t> P.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Patel </a:t>
                      </a:r>
                      <a:r>
                        <a:rPr lang="en-US" dirty="0" err="1" smtClean="0"/>
                        <a:t>Ankur</a:t>
                      </a:r>
                      <a:r>
                        <a:rPr lang="en-US" dirty="0" smtClean="0"/>
                        <a:t> S.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130940109063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Variya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Sagar</a:t>
                      </a:r>
                      <a:r>
                        <a:rPr lang="en-US" baseline="0" dirty="0" smtClean="0"/>
                        <a:t> S.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130940109124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Thakkar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Jigar</a:t>
                      </a:r>
                      <a:r>
                        <a:rPr lang="en-US" dirty="0" smtClean="0"/>
                        <a:t> R.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130940109118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6096000"/>
            <a:ext cx="7467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GUIDED BY:- Prof. Vicky </a:t>
            </a:r>
            <a:r>
              <a:rPr lang="en-US" dirty="0" err="1" smtClean="0"/>
              <a:t>Paperwala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UNDERGROUND SERVICE LINE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 descr="E:\fenilpatel\Document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5692775" cy="55625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Colour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codes for wire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C:\Users\sai\Desktop\safe1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239000" cy="41147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990600" y="1295400"/>
            <a:ext cx="7162800" cy="3429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ANY QUESTIONS ???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INTRODUCTION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715000"/>
          </a:xfrm>
        </p:spPr>
        <p:txBody>
          <a:bodyPr/>
          <a:lstStyle/>
          <a:p>
            <a:r>
              <a:rPr lang="en-US" sz="3000" b="1" dirty="0" smtClean="0"/>
              <a:t>Two types of Domestic Wiring :- </a:t>
            </a:r>
          </a:p>
          <a:p>
            <a:pPr marL="457200" indent="-457200">
              <a:buNone/>
            </a:pPr>
            <a:r>
              <a:rPr lang="en-US" dirty="0" smtClean="0"/>
              <a:t>	1. Single Phase Domestic Wiring </a:t>
            </a:r>
          </a:p>
          <a:p>
            <a:pPr marL="457200" indent="-457200">
              <a:buNone/>
            </a:pPr>
            <a:r>
              <a:rPr lang="en-US" dirty="0" smtClean="0"/>
              <a:t>	2. Three Phase Domestic Wiring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en-US" b="1" dirty="0" smtClean="0"/>
              <a:t>Single Phase Domestic Wiring </a:t>
            </a:r>
            <a:r>
              <a:rPr lang="en-US" dirty="0" smtClean="0"/>
              <a:t>:-</a:t>
            </a:r>
          </a:p>
          <a:p>
            <a:pPr marL="457200" indent="-457200">
              <a:buNone/>
            </a:pPr>
            <a:r>
              <a:rPr lang="en-US" dirty="0" smtClean="0"/>
              <a:t>		230 V.</a:t>
            </a:r>
          </a:p>
          <a:p>
            <a:pPr marL="457200" indent="-457200">
              <a:buNone/>
            </a:pPr>
            <a:r>
              <a:rPr lang="en-US" dirty="0" smtClean="0"/>
              <a:t>		Two wire method :- One is Phase &amp; Second 	one is Neutral.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b="1" dirty="0" smtClean="0"/>
              <a:t>Three Phase Domestic Wiring </a:t>
            </a:r>
            <a:r>
              <a:rPr lang="en-US" dirty="0" smtClean="0"/>
              <a:t>:-</a:t>
            </a:r>
          </a:p>
          <a:p>
            <a:pPr marL="457200" indent="-457200">
              <a:buNone/>
            </a:pPr>
            <a:r>
              <a:rPr lang="en-US" dirty="0" smtClean="0"/>
              <a:t>		415 V.</a:t>
            </a:r>
          </a:p>
          <a:p>
            <a:pPr marL="457200" indent="-457200">
              <a:buNone/>
            </a:pPr>
            <a:r>
              <a:rPr lang="en-US" dirty="0" smtClean="0"/>
              <a:t>		Four Wire Method :- Three are Phase &amp; One 	is Neutral.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POWER TRANSMISSION AND DISTRIBUTION SYSTEM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:\fenilpatel\Documen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4957763" cy="51816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THREE PHASE 4-WIRE DISTRIBUTION SYSTEM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I:\fenilpatel\Document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828800"/>
            <a:ext cx="743585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BLOCK DIAGRAM FROM SERVICE LINE TO SUB CIRCUIT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I:\fenilpatel\Documen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75438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WIRING DIAGRAM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I:\fenilpatel\Document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7696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POWER BOARD WIRING CONNECTION DIAGRAM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E:\fenilpatel\13708824-switch-board-with-on-off-switches-3-pin-sock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181600" cy="2819400"/>
          </a:xfrm>
          <a:prstGeom prst="rect">
            <a:avLst/>
          </a:prstGeom>
          <a:noFill/>
        </p:spPr>
      </p:pic>
      <p:pic>
        <p:nvPicPr>
          <p:cNvPr id="7" name="Picture 2" descr="I:\fenilpatel\Document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86200"/>
            <a:ext cx="5655564" cy="27522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0"/>
            <a:ext cx="7696200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VARIOUS LIGHTING CIRCUITS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5C7FC-0BC7-40EB-AFE7-9F6E566BE7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208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VIDHYADEEP INSTITUE OF MANAGEMENT &amp; TECHNOLOGY, KIM.  ELECTRICAL DEPARTMENT </vt:lpstr>
      <vt:lpstr>PREPARED BY:- </vt:lpstr>
      <vt:lpstr>INTRODUCTION</vt:lpstr>
      <vt:lpstr>POWER TRANSMISSION AND DISTRIBUTION SYSTEM</vt:lpstr>
      <vt:lpstr>THREE PHASE 4-WIRE DISTRIBUTION SYSTEM</vt:lpstr>
      <vt:lpstr>BLOCK DIAGRAM FROM SERVICE LINE TO SUB CIRCUIT</vt:lpstr>
      <vt:lpstr>WIRING DIAGRAM</vt:lpstr>
      <vt:lpstr>POWER BOARD WIRING CONNECTION DIAGRAM</vt:lpstr>
      <vt:lpstr>VARIOUS LIGHTING CIRCUITS</vt:lpstr>
      <vt:lpstr>ONE LAMP CONTROLLED BY ONE SWITCH</vt:lpstr>
      <vt:lpstr>TWO LAMPS CONTROLLED BY TWO SWITCHES</vt:lpstr>
      <vt:lpstr>WHEN ONE LAMP ON SECOND LAMP CAN BE CONTROLLED</vt:lpstr>
      <vt:lpstr>ONE LAMP CONTROLLED FROM TWO PLACES</vt:lpstr>
      <vt:lpstr>BED ROOM LIDHTING CIRCUIT</vt:lpstr>
      <vt:lpstr>CORRIDOOR LIGHTING DIAGRAM</vt:lpstr>
      <vt:lpstr>MASTER ON CONTROL</vt:lpstr>
      <vt:lpstr>ASSUMPTION DIAGRAM</vt:lpstr>
      <vt:lpstr>OVERHEAD SERVICE LINE CONNECTION</vt:lpstr>
      <vt:lpstr>WIRING DIAGRAM OF HOUSE</vt:lpstr>
      <vt:lpstr>UNDERGROUND SERVICE LINE</vt:lpstr>
      <vt:lpstr>Colour codes for wire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VIDHYADEEP INSTITUE OF MANAGEMENT &amp; TECHNOLOGY, KIM.</dc:title>
  <dc:creator>sai</dc:creator>
  <cp:lastModifiedBy>EEE</cp:lastModifiedBy>
  <cp:revision>36</cp:revision>
  <dcterms:created xsi:type="dcterms:W3CDTF">2013-11-10T05:58:56Z</dcterms:created>
  <dcterms:modified xsi:type="dcterms:W3CDTF">2013-12-31T02:58:18Z</dcterms:modified>
</cp:coreProperties>
</file>